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88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1AFD-8EB1-4D3D-A1FE-6FA361EFC904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7E17-F204-40F8-9F7E-C634A05975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1AFD-8EB1-4D3D-A1FE-6FA361EFC904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7E17-F204-40F8-9F7E-C634A0597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1AFD-8EB1-4D3D-A1FE-6FA361EFC904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7E17-F204-40F8-9F7E-C634A0597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1AFD-8EB1-4D3D-A1FE-6FA361EFC904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7E17-F204-40F8-9F7E-C634A0597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1AFD-8EB1-4D3D-A1FE-6FA361EFC904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EB8B7E17-F204-40F8-9F7E-C634A0597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1AFD-8EB1-4D3D-A1FE-6FA361EFC904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7E17-F204-40F8-9F7E-C634A0597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1AFD-8EB1-4D3D-A1FE-6FA361EFC904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7E17-F204-40F8-9F7E-C634A0597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1AFD-8EB1-4D3D-A1FE-6FA361EFC904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7E17-F204-40F8-9F7E-C634A0597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1AFD-8EB1-4D3D-A1FE-6FA361EFC904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7E17-F204-40F8-9F7E-C634A0597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1AFD-8EB1-4D3D-A1FE-6FA361EFC904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7E17-F204-40F8-9F7E-C634A0597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1AFD-8EB1-4D3D-A1FE-6FA361EFC904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7E17-F204-40F8-9F7E-C634A0597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E41AFD-8EB1-4D3D-A1FE-6FA361EFC904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B8B7E17-F204-40F8-9F7E-C634A0597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477CB3F-FB4E-5C9F-AC20-F93606EED7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Operating  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Leverage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A4063CA-4481-7DF1-6FA0-09374A2099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996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8AA5B62-1683-76C7-FE78-22BF5B410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Meaning of Operating Leverage</a:t>
            </a:r>
            <a:endParaRPr lang="en-IN" b="1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989C11-A33A-B7A7-5F3B-1370B10EE5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Operating leverage is defined as the use of fixed operating costs to magnify a change in profits relative to a given changes in sales.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Operating Leverage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Contribution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Operating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Profits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Contribution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EBIT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* EBIT = Earning before Interest &amp; Tax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*Contribution = Sales-Variable cost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IN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30989C11-A33A-B7A7-5F3B-1370B10EE5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17" t="-1468" r="-1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49885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29A1EC-A8D3-76B4-95CE-9E23F61C9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Degree of Operating Leverage</a:t>
            </a:r>
            <a:endParaRPr lang="en-IN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EB9951-D0F3-7326-4F02-01E597B834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54954" y="2547256"/>
                <a:ext cx="8825659" cy="316463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multiplier effect resulting from the use of fixed operating costs can be measured by the degree of operating leverage.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degree of operating leverage (DOL) at any level of output expressed as the ratio of the percentage change in operating profits to percentage change in sales.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DOL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Change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profits</m:t>
                        </m:r>
                      </m:num>
                      <m:den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Change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Sale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or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Change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EBIT</m:t>
                        </m:r>
                      </m:num>
                      <m:den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Change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in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Sale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IN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44EB9951-D0F3-7326-4F02-01E597B834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4" y="2547256"/>
                <a:ext cx="8825659" cy="3164633"/>
              </a:xfrm>
              <a:blipFill>
                <a:blip r:embed="rId2"/>
                <a:stretch>
                  <a:fillRect l="-1036" t="-1541" r="-1105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447917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8A89FB-A2B3-3DD6-40C8-7B36CB1BE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98377"/>
            <a:ext cx="9603242" cy="83042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Characteristics of Operating Leverage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5791C-18FA-6FAB-C4C0-8CC03C1E8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89239"/>
            <a:ext cx="10972800" cy="3618053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●"/>
            </a:pPr>
            <a:r>
              <a:rPr lang="en-US" sz="20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is related to the assets side of balance sheet.</a:t>
            </a:r>
            <a:endParaRPr lang="en-IN" sz="20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●"/>
            </a:pPr>
            <a:r>
              <a:rPr lang="en-US" sz="20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is directly related to break-even point.</a:t>
            </a:r>
            <a:endParaRPr lang="en-IN" sz="20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●"/>
            </a:pPr>
            <a:r>
              <a:rPr lang="en-US" sz="20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is related to selling price and variable costs. </a:t>
            </a:r>
            <a:endParaRPr lang="en-IN" sz="20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●"/>
            </a:pPr>
            <a:r>
              <a:rPr lang="en-US" sz="20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involves business risk.</a:t>
            </a:r>
            <a:endParaRPr lang="en-IN" sz="20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="" xmlns:p14="http://schemas.microsoft.com/office/powerpoint/2010/main" val="324154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</TotalTime>
  <Words>48</Words>
  <Application>Microsoft Office PowerPoint</Application>
  <PresentationFormat>Custom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Operating  Leverage</vt:lpstr>
      <vt:lpstr>Meaning of Operating Leverage</vt:lpstr>
      <vt:lpstr>Degree of Operating Leverage</vt:lpstr>
      <vt:lpstr>Characteristics of Operating Leverage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Leverage</dc:title>
  <dc:creator>Ananya Priya</dc:creator>
  <cp:lastModifiedBy>Hp</cp:lastModifiedBy>
  <cp:revision>3</cp:revision>
  <dcterms:created xsi:type="dcterms:W3CDTF">2023-08-19T12:26:49Z</dcterms:created>
  <dcterms:modified xsi:type="dcterms:W3CDTF">2024-07-29T17:14:09Z</dcterms:modified>
</cp:coreProperties>
</file>