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E41AFD-8EB1-4D3D-A1FE-6FA361EFC904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8B7E17-F204-40F8-9F7E-C634A059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77CB3F-FB4E-5C9F-AC20-F93606EED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Operating  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Leverage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A4063CA-4481-7DF1-6FA0-09374A2099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996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AA5B62-1683-76C7-FE78-22BF5B41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Meaning of Operating Leverage</a:t>
            </a:r>
            <a:endParaRPr lang="en-IN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989C11-A33A-B7A7-5F3B-1370B10EE5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Operating leverage is defined as the use of fixed operating costs to magnify a change in profits relative to a given changes in sales.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Operating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Operating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Profits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* EBIT = Earning before Interest &amp; Tax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*Contribution = Sales-Variable cost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30989C11-A33A-B7A7-5F3B-1370B10EE5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7" t="-1468" r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49885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9A1EC-A8D3-76B4-95CE-9E23F61C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 of Operating Leverage</a:t>
            </a:r>
            <a:endParaRPr lang="en-IN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EB9951-D0F3-7326-4F02-01E597B834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547256"/>
                <a:ext cx="8825659" cy="316463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multiplier effect resulting from the use of fixed operating costs can be measured by the degree of operating leverage.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degree of operating leverage (DOL) at any level of output expressed as the ratio of the percentage change in operating profits to percentage change in sales.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DOL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profits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44EB9951-D0F3-7326-4F02-01E597B83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547256"/>
                <a:ext cx="8825659" cy="3164633"/>
              </a:xfrm>
              <a:blipFill>
                <a:blip r:embed="rId2"/>
                <a:stretch>
                  <a:fillRect l="-1036" t="-1541" r="-1105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4791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8A89FB-A2B3-3DD6-40C8-7B36CB1B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98377"/>
            <a:ext cx="9603242" cy="8304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Characteristics of Operating Leverage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5791C-18FA-6FAB-C4C0-8CC03C1E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89239"/>
            <a:ext cx="10972800" cy="361805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the assets side of balance sheet.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directly related to break-even point.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selling price and variable costs. 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involves business risk.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324154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48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Operating  Leverage</vt:lpstr>
      <vt:lpstr>Meaning of Operating Leverage</vt:lpstr>
      <vt:lpstr>Degree of Operating Leverage</vt:lpstr>
      <vt:lpstr>Characteristics of Operating Leverage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Leverage</dc:title>
  <dc:creator>Ananya Priya</dc:creator>
  <cp:lastModifiedBy>Hp</cp:lastModifiedBy>
  <cp:revision>3</cp:revision>
  <dcterms:created xsi:type="dcterms:W3CDTF">2023-08-19T12:26:49Z</dcterms:created>
  <dcterms:modified xsi:type="dcterms:W3CDTF">2024-07-29T17:14:09Z</dcterms:modified>
</cp:coreProperties>
</file>